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C3E20-23F0-4395-A2B5-D8715376F89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F1DD2-5AE8-4AAA-BC85-09124A194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6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6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4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50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19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82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3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73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5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4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44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5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947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396C2-9DA2-4D17-BDDD-C2F3DCC8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SB24-212 “Local Govs Renewable Energy Projects”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CBF2E-8E9D-40AA-8B3A-150907D4C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16100"/>
            <a:ext cx="11029616" cy="48768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Technical support for counties – At the request of local or tribal gov’ts, ECMC shall provide technical support for updating codes and reviewing projects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Wildlife provisions:</a:t>
            </a:r>
          </a:p>
          <a:p>
            <a:pPr marL="781200" lvl="1" indent="-457200">
              <a:buFont typeface="+mj-lt"/>
              <a:buAutoNum type="romanUcPeriod"/>
            </a:pPr>
            <a:r>
              <a:rPr lang="en-US" dirty="0"/>
              <a:t>CPW shall update Best Management Practices (BMPs) for solar and wind; create BMPs for storage</a:t>
            </a:r>
          </a:p>
          <a:p>
            <a:pPr marL="781200" lvl="1" indent="-457200">
              <a:buFont typeface="+mj-lt"/>
              <a:buAutoNum type="romanUcPeriod"/>
            </a:pPr>
            <a:r>
              <a:rPr lang="en-US" dirty="0"/>
              <a:t>List of High Priority Habitats (HPHs) related to renewable energy, updated by CPW at least annually</a:t>
            </a:r>
          </a:p>
          <a:p>
            <a:pPr marL="781200" lvl="1" indent="-457200">
              <a:buFont typeface="+mj-lt"/>
              <a:buAutoNum type="romanUcPeriod"/>
            </a:pPr>
            <a:r>
              <a:rPr lang="en-US" dirty="0"/>
              <a:t>Facility Owner, Local, or Tribal Gov’ts may consider HPHs in planning/siting/permitting/developing the project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Repository of Model Ordinances that support renewable energy and transmission projects (June 30, 2025)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Study (Sept 30, 2025): </a:t>
            </a:r>
          </a:p>
          <a:p>
            <a:pPr marL="781200" lvl="1" indent="-457200">
              <a:buFont typeface="+mj-lt"/>
              <a:buAutoNum type="romanUcPeriod"/>
            </a:pPr>
            <a:r>
              <a:rPr lang="en-US" dirty="0"/>
              <a:t>Evaluate and assess local gov’t processes for siting renewable energy and transmission projects </a:t>
            </a:r>
          </a:p>
          <a:p>
            <a:pPr marL="781200" lvl="1" indent="-457200">
              <a:buFont typeface="+mj-lt"/>
              <a:buAutoNum type="romanUcPeriod"/>
            </a:pPr>
            <a:r>
              <a:rPr lang="en-US" dirty="0"/>
              <a:t>Evaluate wildlife mitigation, decommissioning, and Community Benefit Agreements, the range of fees assessed</a:t>
            </a:r>
          </a:p>
          <a:p>
            <a:pPr marL="781200" lvl="1" indent="-457200">
              <a:buFont typeface="+mj-lt"/>
              <a:buAutoNum type="romanUcPeriod"/>
            </a:pPr>
            <a:r>
              <a:rPr lang="en-US" dirty="0"/>
              <a:t>County gov’ts, RE developers, labor, landowners and conservations orgs can provide input before publishing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Tribal Lands – Local government cannot issue a permit on tribal land without first consulting with the tribe </a:t>
            </a:r>
            <a:endParaRPr lang="en-US" sz="2400" dirty="0"/>
          </a:p>
          <a:p>
            <a:pPr marL="630000" lvl="2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771605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3489</TotalTime>
  <Words>182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Gill Sans MT</vt:lpstr>
      <vt:lpstr>Wingdings 2</vt:lpstr>
      <vt:lpstr>Dividend</vt:lpstr>
      <vt:lpstr>SB24-212 “Local Govs Renewable Energy Projects”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CCI Panel – Renewable Energy Landscape in CO</dc:title>
  <dc:creator>Anna Evans</dc:creator>
  <cp:lastModifiedBy>Anna Evans</cp:lastModifiedBy>
  <cp:revision>4</cp:revision>
  <dcterms:created xsi:type="dcterms:W3CDTF">2024-05-22T14:53:25Z</dcterms:created>
  <dcterms:modified xsi:type="dcterms:W3CDTF">2024-05-28T22:55:55Z</dcterms:modified>
</cp:coreProperties>
</file>